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5" autoAdjust="0"/>
  </p:normalViewPr>
  <p:slideViewPr>
    <p:cSldViewPr>
      <p:cViewPr>
        <p:scale>
          <a:sx n="90" d="100"/>
          <a:sy n="90" d="100"/>
        </p:scale>
        <p:origin x="-31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9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743200" y="868680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359-A1DA-48AB-B2FE-24807AB5A33F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227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6FF0D-9E1D-4FA5-AFBD-451AF956118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DB1B9-EBE6-4DF1-8C0D-0D1D92791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7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DB1B9-EBE6-4DF1-8C0D-0D1D927915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9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DB1B9-EBE6-4DF1-8C0D-0D1D927915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0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19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92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FCC Form 471 Demo 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82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FCC </a:t>
            </a:r>
            <a:r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Form 471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Demo 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200"/>
            <a:ext cx="20621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47738" y="6638925"/>
            <a:ext cx="8196262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Universal Service Administrative Company. All rights reserved.</a:t>
            </a:r>
            <a:endParaRPr lang="en-US" sz="9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78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Form 471 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8153400" cy="838200"/>
          </a:xfrm>
        </p:spPr>
        <p:txBody>
          <a:bodyPr/>
          <a:lstStyle/>
          <a:p>
            <a:r>
              <a:rPr lang="en-US" dirty="0" smtClean="0"/>
              <a:t>E-rate Program Applicant Training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3400" y="6096000"/>
            <a:ext cx="8153400" cy="304800"/>
          </a:xfrm>
        </p:spPr>
        <p:txBody>
          <a:bodyPr/>
          <a:lstStyle/>
          <a:p>
            <a:r>
              <a:rPr lang="en-US" sz="1400" dirty="0" smtClean="0"/>
              <a:t>Washington </a:t>
            </a:r>
            <a:r>
              <a:rPr lang="en-US" sz="1400" dirty="0"/>
              <a:t>DC • Tampa • Albuquerque • Minneapolis • </a:t>
            </a:r>
            <a:r>
              <a:rPr lang="en-US" sz="1400" dirty="0" smtClean="0"/>
              <a:t>New </a:t>
            </a:r>
            <a:r>
              <a:rPr lang="en-US" sz="1400" dirty="0"/>
              <a:t>Orleans • </a:t>
            </a:r>
            <a:r>
              <a:rPr lang="en-US" sz="1400" dirty="0" smtClean="0"/>
              <a:t>Los </a:t>
            </a:r>
            <a:r>
              <a:rPr lang="en-US" sz="1400" dirty="0"/>
              <a:t>Angeles • Philadelphia • </a:t>
            </a:r>
            <a:r>
              <a:rPr lang="en-US" sz="1400" dirty="0" smtClean="0"/>
              <a:t>Portland</a:t>
            </a:r>
            <a:endParaRPr lang="en-US" sz="1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762000" y="4495800"/>
            <a:ext cx="8001000" cy="5334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October – November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4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Live Demonstration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1905000" y="2514600"/>
            <a:ext cx="4800600" cy="21336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Live demonstration of the FCC </a:t>
            </a:r>
            <a:r>
              <a:rPr lang="en-US" sz="4400" smtClean="0"/>
              <a:t>Form 471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87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41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FCC Form 471 Demo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Kathryn Goffredi</cp:lastModifiedBy>
  <cp:revision>44</cp:revision>
  <dcterms:created xsi:type="dcterms:W3CDTF">2015-08-13T11:49:36Z</dcterms:created>
  <dcterms:modified xsi:type="dcterms:W3CDTF">2015-10-01T16:10:47Z</dcterms:modified>
</cp:coreProperties>
</file>